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mf" ContentType="image/x-wm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944" r:id="rId3"/>
    <p:sldId id="946" r:id="rId5"/>
    <p:sldId id="999" r:id="rId6"/>
    <p:sldId id="1091" r:id="rId7"/>
    <p:sldId id="1049" r:id="rId8"/>
    <p:sldId id="1050" r:id="rId9"/>
    <p:sldId id="1052" r:id="rId10"/>
    <p:sldId id="1053" r:id="rId11"/>
    <p:sldId id="1054" r:id="rId12"/>
    <p:sldId id="1004" r:id="rId13"/>
    <p:sldId id="1005" r:id="rId14"/>
    <p:sldId id="1006" r:id="rId15"/>
    <p:sldId id="1007" r:id="rId16"/>
    <p:sldId id="1008" r:id="rId17"/>
    <p:sldId id="1010" r:id="rId18"/>
    <p:sldId id="1017" r:id="rId19"/>
    <p:sldId id="1045" r:id="rId20"/>
    <p:sldId id="1048" r:id="rId21"/>
    <p:sldId id="1046" r:id="rId22"/>
    <p:sldId id="1047" r:id="rId23"/>
    <p:sldId id="1024" r:id="rId24"/>
    <p:sldId id="1062" r:id="rId25"/>
    <p:sldId id="1021" r:id="rId26"/>
    <p:sldId id="1025" r:id="rId27"/>
    <p:sldId id="1063" r:id="rId28"/>
    <p:sldId id="1026" r:id="rId29"/>
    <p:sldId id="1027" r:id="rId30"/>
    <p:sldId id="1055" r:id="rId31"/>
    <p:sldId id="1060" r:id="rId32"/>
    <p:sldId id="1061" r:id="rId33"/>
    <p:sldId id="1031" r:id="rId34"/>
    <p:sldId id="1030" r:id="rId35"/>
    <p:sldId id="1033" r:id="rId36"/>
    <p:sldId id="1034" r:id="rId37"/>
    <p:sldId id="1035" r:id="rId38"/>
    <p:sldId id="1036" r:id="rId39"/>
    <p:sldId id="1037" r:id="rId40"/>
    <p:sldId id="1038" r:id="rId41"/>
    <p:sldId id="1039" r:id="rId42"/>
    <p:sldId id="1040" r:id="rId43"/>
    <p:sldId id="1059" r:id="rId44"/>
    <p:sldId id="1089" r:id="rId45"/>
    <p:sldId id="1044" r:id="rId46"/>
  </p:sldIdLst>
  <p:sldSz cx="9144000" cy="5143500" type="screen16x9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ä¸­åº¦æ ·å¼ 4 - å¼ºè°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9793" autoAdjust="0"/>
  </p:normalViewPr>
  <p:slideViewPr>
    <p:cSldViewPr>
      <p:cViewPr>
        <p:scale>
          <a:sx n="125" d="100"/>
          <a:sy n="125" d="100"/>
        </p:scale>
        <p:origin x="1338" y="300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GIF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5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4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wmf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1.GIF"/><Relationship Id="rId7" Type="http://schemas.openxmlformats.org/officeDocument/2006/relationships/image" Target="../media/image70.GIF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67.GIF"/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0" Type="http://schemas.openxmlformats.org/officeDocument/2006/relationships/notesSlide" Target="../notesSlides/notesSlide30.xml"/><Relationship Id="rId1" Type="http://schemas.openxmlformats.org/officeDocument/2006/relationships/image" Target="../media/image6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2.GIF"/><Relationship Id="rId1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  <a:endParaRPr lang="en-US" altLang="en-US" sz="2800" b="1" spc="8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  <a:endParaRPr lang="zh-CN" altLang="en-US" sz="3200" b="1" spc="300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en-US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en-US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en-US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en-US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en-US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en-US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en-US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en-US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en-US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en-US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en-US" altLang="en-US" sz="2400" dirty="0"/>
              <a:t>N</a:t>
            </a:r>
            <a:r>
              <a:rPr lang="en-US" altLang="zh-CN" sz="2400" dirty="0"/>
              <a:t>etwork for </a:t>
            </a:r>
            <a:r>
              <a:rPr lang="en-US" altLang="en-US" sz="2400" dirty="0"/>
              <a:t>V</a:t>
            </a:r>
            <a:r>
              <a:rPr lang="en-US" altLang="zh-CN" sz="2400" dirty="0"/>
              <a:t>ision</a:t>
            </a:r>
            <a:endParaRPr lang="en-US" altLang="zh-C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  <a:endParaRPr lang="en-US" altLang="zh-CN" sz="2000" dirty="0" smtClean="0">
              <a:solidFill>
                <a:srgbClr val="2000CC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en-US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en-US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Math Definition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Effect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Operation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f(x,y)</a:t>
            </a:r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g(x,y)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mg=3</a:t>
            </a:r>
            <a:endParaRPr lang="en-US" altLang="en-US" sz="1400" i="1"/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ng=3</a:t>
            </a:r>
            <a:endParaRPr lang="en-US" altLang="en-US" sz="1400" i="1"/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nf=4</a:t>
            </a:r>
            <a:endParaRPr lang="en-US" altLang="en-US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mf=3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第1行和最后1行</a:t>
            </a:r>
            <a:endParaRPr lang="en-US" altLang="en-US" sz="1400" i="1"/>
          </a:p>
          <a:p>
            <a:r>
              <a:rPr lang="en-US" altLang="en-US" sz="1400" i="1"/>
              <a:t>加入mg-1行0</a:t>
            </a:r>
            <a:endParaRPr lang="en-US" altLang="en-US" sz="1400" i="1"/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第1列和最后1列</a:t>
            </a:r>
            <a:endParaRPr lang="en-US" altLang="en-US" sz="1400" i="1"/>
          </a:p>
          <a:p>
            <a:r>
              <a:rPr lang="en-US" altLang="en-US" sz="1400" i="1"/>
              <a:t>加入ng-1列0</a:t>
            </a:r>
            <a:endParaRPr lang="en-US" altLang="en-US" sz="1400" i="1"/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将卷积核绕其中心</a:t>
            </a:r>
            <a:endParaRPr lang="en-US" altLang="en-US" sz="1400" i="1"/>
          </a:p>
          <a:p>
            <a:pPr algn="l"/>
            <a:r>
              <a:rPr lang="en-US" altLang="en-US" sz="1400" i="1"/>
              <a:t>旋转180度</a:t>
            </a:r>
            <a:endParaRPr lang="en-US" altLang="en-US" sz="1400" i="1"/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188912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28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34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shape=full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  <p:pic>
        <p:nvPicPr>
          <p:cNvPr id="2" name="Picture 1" descr="neural_network_de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90" y="1866265"/>
            <a:ext cx="4034790" cy="226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15468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altLang="en-US" sz="1200">
              <a:latin typeface="Andale Mono" panose="020B0509000000000004" charset="0"/>
              <a:cs typeface="Andale Mono" panose="020B050900000000000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27405" y="3580130"/>
            <a:ext cx="4320540" cy="1296035"/>
          </a:xfrm>
          <a:prstGeom prst="roundRect">
            <a:avLst>
              <a:gd name="adj" fmla="val 49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dirty="0" smtClean="0"/>
              <a:t>Demo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en-US" altLang="en-US" sz="2000"/>
              <a:t>N</a:t>
            </a:r>
            <a:r>
              <a:rPr lang="en-US" altLang="zh-CN" sz="2000"/>
              <a:t>etworks </a:t>
            </a:r>
            <a:r>
              <a:rPr lang="en-US" altLang="en-US" sz="2000"/>
              <a:t>- Properties</a:t>
            </a:r>
            <a:endParaRPr lang="en-US" altLang="en-US" sz="20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  <a:endParaRPr lang="en-US" altLang="zh-CN" sz="1400">
                <a:solidFill>
                  <a:srgbClr val="0066CC"/>
                </a:solidFill>
              </a:endParaRP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  <a:endParaRPr lang="en-US" altLang="zh-CN" sz="1400" i="1">
                  <a:solidFill>
                    <a:srgbClr val="C00000"/>
                  </a:solidFill>
                </a:endParaRP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  <a:endParaRPr lang="en-US" altLang="zh-CN" sz="1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pic>
        <p:nvPicPr>
          <p:cNvPr id="319" name="Convolutional+Neural+Network+Visualization+by+Otavio+Goo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255" y="-5080"/>
            <a:ext cx="9154795" cy="5149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36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Multi-kernel Demonstration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  <a:endParaRPr lang="en-US" altLang="zh-CN" sz="1400" b="1" i="1">
                <a:solidFill>
                  <a:schemeClr val="accent2"/>
                </a:solidFill>
              </a:endParaRP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Pooling layer downsamples the volume spatially, independently in each depth slice of the input volume. </a:t>
            </a:r>
            <a:endParaRPr lang="en-US" sz="1200"/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  <a:endParaRPr lang="en-US" sz="1200"/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en-US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en-US" altLang="en-US" dirty="0" smtClean="0"/>
              <a:t>E</a:t>
            </a:r>
            <a:r>
              <a:rPr lang="en-US" altLang="zh-CN" dirty="0" smtClean="0"/>
              <a:t>ye”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en-US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en-US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en-US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CNN</a:t>
            </a:r>
            <a:r>
              <a:rPr lang="en-US" altLang="zh-CN" dirty="0" smtClean="0"/>
              <a:t> for </a:t>
            </a:r>
            <a:r>
              <a:rPr lang="en-US" altLang="en-US" dirty="0" smtClean="0"/>
              <a:t>H</a:t>
            </a:r>
            <a:r>
              <a:rPr lang="en-US" altLang="zh-CN" dirty="0" smtClean="0"/>
              <a:t>and-</a:t>
            </a:r>
            <a:r>
              <a:rPr lang="en-US" altLang="en-US" dirty="0" smtClean="0"/>
              <a:t>W</a:t>
            </a:r>
            <a:r>
              <a:rPr lang="en-US" altLang="zh-CN" dirty="0" smtClean="0"/>
              <a:t>riting </a:t>
            </a:r>
            <a:r>
              <a:rPr lang="en-US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en-US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en-US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en-US" altLang="en-US" dirty="0" smtClean="0"/>
              <a:t>P</a:t>
            </a:r>
            <a:r>
              <a:rPr lang="en-US" altLang="zh-CN" dirty="0" smtClean="0"/>
              <a:t>ose </a:t>
            </a:r>
            <a:r>
              <a:rPr lang="en-US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en-US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  <a:endParaRPr lang="en-US" altLang="zh-CN" sz="2800" dirty="0" smtClean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Developments</a:t>
            </a:r>
            <a:endParaRPr lang="en-US" dirty="0"/>
          </a:p>
        </p:txBody>
      </p:sp>
      <p:pic>
        <p:nvPicPr>
          <p:cNvPr id="2" name="Picture 1" descr="resnet-develop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010" y="915670"/>
            <a:ext cx="6698615" cy="38487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Conclusion</a:t>
            </a:r>
            <a:endParaRPr lang="en-US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en-US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10^8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28490" y="1203325"/>
            <a:ext cx="1153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input</a:t>
            </a:r>
            <a:r>
              <a:rPr lang="zh-CN" alt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：</a:t>
            </a:r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10x10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output: 1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10^4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3911</Words>
  <Application>WPS Presentation</Application>
  <PresentationFormat>全屏显示(16:9)</PresentationFormat>
  <Paragraphs>651</Paragraphs>
  <Slides>43</Slides>
  <Notes>40</Notes>
  <HiddenSlides>3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SimSun</vt:lpstr>
      <vt:lpstr>Wingdings</vt:lpstr>
      <vt:lpstr>Calibri</vt:lpstr>
      <vt:lpstr>Arial Rounded MT Bold</vt:lpstr>
      <vt:lpstr>Verdana</vt:lpstr>
      <vt:lpstr>Microsoft YaHei</vt:lpstr>
      <vt:lpstr>雅黑宋体</vt:lpstr>
      <vt:lpstr>MS Gothic</vt:lpstr>
      <vt:lpstr>Tahoma</vt:lpstr>
      <vt:lpstr>Andale Mono</vt:lpstr>
      <vt:lpstr>Arial Unicode MS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bushuhui</cp:lastModifiedBy>
  <cp:revision>5549</cp:revision>
  <dcterms:created xsi:type="dcterms:W3CDTF">2024-12-27T09:42:03Z</dcterms:created>
  <dcterms:modified xsi:type="dcterms:W3CDTF">2024-12-27T09:42:03Z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